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3860E98-EE39-4488-AB03-9206EFF5B0AD}" v="14" dt="2026-06-02T09:57:11.92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50" d="100"/>
          <a:sy n="50" d="100"/>
        </p:scale>
        <p:origin x="2664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o Ferte" userId="ac149c46-3e27-4b4b-9359-91a1772fede3" providerId="ADAL" clId="{840B474C-3DA5-4AED-9BA9-53C5C8CB6197}"/>
    <pc:docChg chg="custSel modSld">
      <pc:chgData name="Leo Ferte" userId="ac149c46-3e27-4b4b-9359-91a1772fede3" providerId="ADAL" clId="{840B474C-3DA5-4AED-9BA9-53C5C8CB6197}" dt="2026-06-02T09:57:15.629" v="33" actId="478"/>
      <pc:docMkLst>
        <pc:docMk/>
      </pc:docMkLst>
      <pc:sldChg chg="addSp delSp modSp mod">
        <pc:chgData name="Leo Ferte" userId="ac149c46-3e27-4b4b-9359-91a1772fede3" providerId="ADAL" clId="{840B474C-3DA5-4AED-9BA9-53C5C8CB6197}" dt="2026-06-02T09:57:00.425" v="28" actId="478"/>
        <pc:sldMkLst>
          <pc:docMk/>
          <pc:sldMk cId="1432139476" sldId="256"/>
        </pc:sldMkLst>
        <pc:spChg chg="mod">
          <ac:chgData name="Leo Ferte" userId="ac149c46-3e27-4b4b-9359-91a1772fede3" providerId="ADAL" clId="{840B474C-3DA5-4AED-9BA9-53C5C8CB6197}" dt="2026-05-27T15:52:48.831" v="0" actId="20577"/>
          <ac:spMkLst>
            <pc:docMk/>
            <pc:sldMk cId="1432139476" sldId="256"/>
            <ac:spMk id="5" creationId="{043D9F89-0516-63C4-578D-923BE7BCB710}"/>
          </ac:spMkLst>
        </pc:spChg>
        <pc:graphicFrameChg chg="add del mod ord">
          <ac:chgData name="Leo Ferte" userId="ac149c46-3e27-4b4b-9359-91a1772fede3" providerId="ADAL" clId="{840B474C-3DA5-4AED-9BA9-53C5C8CB6197}" dt="2026-06-01T13:32:19.123" v="18" actId="478"/>
          <ac:graphicFrameMkLst>
            <pc:docMk/>
            <pc:sldMk cId="1432139476" sldId="256"/>
            <ac:graphicFrameMk id="2" creationId="{C9A3469F-6DF5-9355-AD5E-F423B239595B}"/>
          </ac:graphicFrameMkLst>
        </pc:graphicFrameChg>
        <pc:graphicFrameChg chg="add mod ord">
          <ac:chgData name="Leo Ferte" userId="ac149c46-3e27-4b4b-9359-91a1772fede3" providerId="ADAL" clId="{840B474C-3DA5-4AED-9BA9-53C5C8CB6197}" dt="2026-06-02T09:56:58.643" v="27" actId="167"/>
          <ac:graphicFrameMkLst>
            <pc:docMk/>
            <pc:sldMk cId="1432139476" sldId="256"/>
            <ac:graphicFrameMk id="2" creationId="{D69C2612-57D0-E460-BD87-3CED837657EE}"/>
          </ac:graphicFrameMkLst>
        </pc:graphicFrameChg>
        <pc:graphicFrameChg chg="add del mod ord">
          <ac:chgData name="Leo Ferte" userId="ac149c46-3e27-4b4b-9359-91a1772fede3" providerId="ADAL" clId="{840B474C-3DA5-4AED-9BA9-53C5C8CB6197}" dt="2026-06-02T09:57:00.425" v="28" actId="478"/>
          <ac:graphicFrameMkLst>
            <pc:docMk/>
            <pc:sldMk cId="1432139476" sldId="256"/>
            <ac:graphicFrameMk id="3" creationId="{6F5AF9D5-F279-55FE-3F84-3A585D7D8F88}"/>
          </ac:graphicFrameMkLst>
        </pc:graphicFrameChg>
        <pc:graphicFrameChg chg="del mod">
          <ac:chgData name="Leo Ferte" userId="ac149c46-3e27-4b4b-9359-91a1772fede3" providerId="ADAL" clId="{840B474C-3DA5-4AED-9BA9-53C5C8CB6197}" dt="2026-06-01T08:30:41.189" v="6" actId="478"/>
          <ac:graphicFrameMkLst>
            <pc:docMk/>
            <pc:sldMk cId="1432139476" sldId="256"/>
            <ac:graphicFrameMk id="4" creationId="{8E184EC6-49E4-BB37-1AAC-EB178C781782}"/>
          </ac:graphicFrameMkLst>
        </pc:graphicFrameChg>
      </pc:sldChg>
      <pc:sldChg chg="addSp delSp modSp mod">
        <pc:chgData name="Leo Ferte" userId="ac149c46-3e27-4b4b-9359-91a1772fede3" providerId="ADAL" clId="{840B474C-3DA5-4AED-9BA9-53C5C8CB6197}" dt="2026-06-02T09:57:15.629" v="33" actId="478"/>
        <pc:sldMkLst>
          <pc:docMk/>
          <pc:sldMk cId="1684696742" sldId="257"/>
        </pc:sldMkLst>
        <pc:spChg chg="mod">
          <ac:chgData name="Leo Ferte" userId="ac149c46-3e27-4b4b-9359-91a1772fede3" providerId="ADAL" clId="{840B474C-3DA5-4AED-9BA9-53C5C8CB6197}" dt="2026-05-27T15:52:52.414" v="1" actId="20577"/>
          <ac:spMkLst>
            <pc:docMk/>
            <pc:sldMk cId="1684696742" sldId="257"/>
            <ac:spMk id="5" creationId="{49EC4AF6-9C82-9E3A-5C07-43C2E1B2D2AE}"/>
          </ac:spMkLst>
        </pc:spChg>
        <pc:graphicFrameChg chg="del">
          <ac:chgData name="Leo Ferte" userId="ac149c46-3e27-4b4b-9359-91a1772fede3" providerId="ADAL" clId="{840B474C-3DA5-4AED-9BA9-53C5C8CB6197}" dt="2026-06-01T08:31:04.813" v="13" actId="478"/>
          <ac:graphicFrameMkLst>
            <pc:docMk/>
            <pc:sldMk cId="1684696742" sldId="257"/>
            <ac:graphicFrameMk id="2" creationId="{B1913353-45E7-AFFD-E904-F9FCC10C950F}"/>
          </ac:graphicFrameMkLst>
        </pc:graphicFrameChg>
        <pc:graphicFrameChg chg="add del mod ord">
          <ac:chgData name="Leo Ferte" userId="ac149c46-3e27-4b4b-9359-91a1772fede3" providerId="ADAL" clId="{840B474C-3DA5-4AED-9BA9-53C5C8CB6197}" dt="2026-06-02T09:57:15.629" v="33" actId="478"/>
          <ac:graphicFrameMkLst>
            <pc:docMk/>
            <pc:sldMk cId="1684696742" sldId="257"/>
            <ac:graphicFrameMk id="2" creationId="{FBA2D9DD-1CEB-E08E-485E-0EA99A706960}"/>
          </ac:graphicFrameMkLst>
        </pc:graphicFrameChg>
        <pc:graphicFrameChg chg="add del mod ord">
          <ac:chgData name="Leo Ferte" userId="ac149c46-3e27-4b4b-9359-91a1772fede3" providerId="ADAL" clId="{840B474C-3DA5-4AED-9BA9-53C5C8CB6197}" dt="2026-06-01T13:32:38.059" v="23" actId="478"/>
          <ac:graphicFrameMkLst>
            <pc:docMk/>
            <pc:sldMk cId="1684696742" sldId="257"/>
            <ac:graphicFrameMk id="3" creationId="{05A44D5A-A336-6FBC-4C91-462687AEECA6}"/>
          </ac:graphicFrameMkLst>
        </pc:graphicFrameChg>
        <pc:graphicFrameChg chg="add mod ord">
          <ac:chgData name="Leo Ferte" userId="ac149c46-3e27-4b4b-9359-91a1772fede3" providerId="ADAL" clId="{840B474C-3DA5-4AED-9BA9-53C5C8CB6197}" dt="2026-06-02T09:57:14.044" v="32" actId="167"/>
          <ac:graphicFrameMkLst>
            <pc:docMk/>
            <pc:sldMk cId="1684696742" sldId="257"/>
            <ac:graphicFrameMk id="3" creationId="{5ADBA430-1111-D483-44AA-3C3BDEF6B40B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2318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79859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8673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6630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82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82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265923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4842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2639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4208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2981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8979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65771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8F5CCD-804F-4D3D-90ED-4288AB985BA5}" type="datetimeFigureOut">
              <a:rPr lang="fr-FR" smtClean="0"/>
              <a:t>02/06/2026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ADBFB57-74BB-4D4D-84DD-9765E7ADE21D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1954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t 1">
            <a:extLst>
              <a:ext uri="{FF2B5EF4-FFF2-40B4-BE49-F238E27FC236}">
                <a16:creationId xmlns:a16="http://schemas.microsoft.com/office/drawing/2014/main" id="{D69C2612-57D0-E460-BD87-3CED837657E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29347806"/>
              </p:ext>
            </p:extLst>
          </p:nvPr>
        </p:nvGraphicFramePr>
        <p:xfrm>
          <a:off x="-1" y="-1"/>
          <a:ext cx="7559673" cy="106926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18912769" imgH="26746200" progId="Acrobat.Document.DC">
                  <p:embed/>
                </p:oleObj>
              </mc:Choice>
              <mc:Fallback>
                <p:oleObj name="Acrobat Document" r:id="rId2" imgW="18912769" imgH="26746200" progId="Acrobat.Document.DC">
                  <p:embed/>
                  <p:pic>
                    <p:nvPicPr>
                      <p:cNvPr id="2" name="Objet 1">
                        <a:extLst>
                          <a:ext uri="{FF2B5EF4-FFF2-40B4-BE49-F238E27FC236}">
                            <a16:creationId xmlns:a16="http://schemas.microsoft.com/office/drawing/2014/main" id="{D69C2612-57D0-E460-BD87-3CED837657E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" y="-1"/>
                        <a:ext cx="7559673" cy="106926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043D9F89-0516-63C4-578D-923BE7BCB710}"/>
              </a:ext>
            </a:extLst>
          </p:cNvPr>
          <p:cNvSpPr txBox="1"/>
          <p:nvPr/>
        </p:nvSpPr>
        <p:spPr>
          <a:xfrm>
            <a:off x="2986577" y="503798"/>
            <a:ext cx="1586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/>
              <a:t>Placez votre logo ici</a:t>
            </a:r>
          </a:p>
        </p:txBody>
      </p:sp>
    </p:spTree>
    <p:extLst>
      <p:ext uri="{BB962C8B-B14F-4D97-AF65-F5344CB8AC3E}">
        <p14:creationId xmlns:p14="http://schemas.microsoft.com/office/powerpoint/2010/main" val="14321394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CC0DD3-D7DD-1097-CFA1-B7456C981E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t 2">
            <a:extLst>
              <a:ext uri="{FF2B5EF4-FFF2-40B4-BE49-F238E27FC236}">
                <a16:creationId xmlns:a16="http://schemas.microsoft.com/office/drawing/2014/main" id="{5ADBA430-1111-D483-44AA-3C3BDEF6B40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5653050"/>
              </p:ext>
            </p:extLst>
          </p:nvPr>
        </p:nvGraphicFramePr>
        <p:xfrm>
          <a:off x="-1" y="-2"/>
          <a:ext cx="7559675" cy="10692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Acrobat Document" r:id="rId2" imgW="18912769" imgH="26746200" progId="Acrobat.Document.DC">
                  <p:embed/>
                </p:oleObj>
              </mc:Choice>
              <mc:Fallback>
                <p:oleObj name="Acrobat Document" r:id="rId2" imgW="18912769" imgH="26746200" progId="Acrobat.Document.DC">
                  <p:embed/>
                  <p:pic>
                    <p:nvPicPr>
                      <p:cNvPr id="3" name="Objet 2">
                        <a:extLst>
                          <a:ext uri="{FF2B5EF4-FFF2-40B4-BE49-F238E27FC236}">
                            <a16:creationId xmlns:a16="http://schemas.microsoft.com/office/drawing/2014/main" id="{5ADBA430-1111-D483-44AA-3C3BDEF6B40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-1" y="-2"/>
                        <a:ext cx="7559675" cy="10692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ZoneTexte 4">
            <a:extLst>
              <a:ext uri="{FF2B5EF4-FFF2-40B4-BE49-F238E27FC236}">
                <a16:creationId xmlns:a16="http://schemas.microsoft.com/office/drawing/2014/main" id="{49EC4AF6-9C82-9E3A-5C07-43C2E1B2D2AE}"/>
              </a:ext>
            </a:extLst>
          </p:cNvPr>
          <p:cNvSpPr txBox="1"/>
          <p:nvPr/>
        </p:nvSpPr>
        <p:spPr>
          <a:xfrm>
            <a:off x="2986577" y="503798"/>
            <a:ext cx="15865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dirty="0"/>
              <a:t>Placez votre logo ici</a:t>
            </a:r>
          </a:p>
        </p:txBody>
      </p:sp>
    </p:spTree>
    <p:extLst>
      <p:ext uri="{BB962C8B-B14F-4D97-AF65-F5344CB8AC3E}">
        <p14:creationId xmlns:p14="http://schemas.microsoft.com/office/powerpoint/2010/main" val="168469674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ABD1B73C8F0B44B9A17C787A90D38F" ma:contentTypeVersion="18" ma:contentTypeDescription="Crée un document." ma:contentTypeScope="" ma:versionID="142134093a24b8a7217795ac2da1091e">
  <xsd:schema xmlns:xsd="http://www.w3.org/2001/XMLSchema" xmlns:xs="http://www.w3.org/2001/XMLSchema" xmlns:p="http://schemas.microsoft.com/office/2006/metadata/properties" xmlns:ns2="9d4be9d0-b85a-42d9-8335-d84568e0a326" xmlns:ns3="c8f6daa2-6da3-406d-a374-33f4bee7a5a7" targetNamespace="http://schemas.microsoft.com/office/2006/metadata/properties" ma:root="true" ma:fieldsID="1861984c76a0a5333f3e7f2d2331de75" ns2:_="" ns3:_="">
    <xsd:import namespace="9d4be9d0-b85a-42d9-8335-d84568e0a326"/>
    <xsd:import namespace="c8f6daa2-6da3-406d-a374-33f4bee7a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4be9d0-b85a-42d9-8335-d84568e0a3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96aca16-9c6c-4605-bfb0-b8929ac791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f6daa2-6da3-406d-a374-33f4bee7a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ad9c073-b141-47cc-8f7c-83e34e6e960a}" ma:internalName="TaxCatchAll" ma:showField="CatchAllData" ma:web="c8f6daa2-6da3-406d-a374-33f4bee7a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d4be9d0-b85a-42d9-8335-d84568e0a326">
      <Terms xmlns="http://schemas.microsoft.com/office/infopath/2007/PartnerControls"/>
    </lcf76f155ced4ddcb4097134ff3c332f>
    <TaxCatchAll xmlns="c8f6daa2-6da3-406d-a374-33f4bee7a5a7" xsi:nil="true"/>
  </documentManagement>
</p:properties>
</file>

<file path=customXml/itemProps1.xml><?xml version="1.0" encoding="utf-8"?>
<ds:datastoreItem xmlns:ds="http://schemas.openxmlformats.org/officeDocument/2006/customXml" ds:itemID="{58FEA113-E3E4-4690-B60D-C45BEA1768B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4be9d0-b85a-42d9-8335-d84568e0a326"/>
    <ds:schemaRef ds:uri="c8f6daa2-6da3-406d-a374-33f4bee7a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CD01E5E-4BBC-4053-874F-D0353C2FC84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408E70B-9C40-402C-A7DF-F5C12B9E193F}">
  <ds:schemaRefs>
    <ds:schemaRef ds:uri="http://schemas.microsoft.com/office/2006/metadata/properties"/>
    <ds:schemaRef ds:uri="http://schemas.microsoft.com/office/infopath/2007/PartnerControls"/>
    <ds:schemaRef ds:uri="9d4be9d0-b85a-42d9-8335-d84568e0a326"/>
    <ds:schemaRef ds:uri="c8f6daa2-6da3-406d-a374-33f4bee7a5a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</TotalTime>
  <Words>8</Words>
  <Application>Microsoft Office PowerPoint</Application>
  <PresentationFormat>Personnalisé</PresentationFormat>
  <Paragraphs>2</Paragraphs>
  <Slides>2</Slides>
  <Notes>0</Notes>
  <HiddenSlides>0</HiddenSlides>
  <MMClips>0</MMClips>
  <ScaleCrop>false</ScaleCrop>
  <HeadingPairs>
    <vt:vector size="8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Serveurs OLE incorporés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Thème Office</vt:lpstr>
      <vt:lpstr>Adobe Acrobat Document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Kit SSP 2026 Simango - Affiches A4</dc:title>
  <dc:creator>Leo Ferte</dc:creator>
  <cp:lastModifiedBy>Leo Ferte</cp:lastModifiedBy>
  <cp:revision>1</cp:revision>
  <dcterms:created xsi:type="dcterms:W3CDTF">2026-05-27T15:39:19Z</dcterms:created>
  <dcterms:modified xsi:type="dcterms:W3CDTF">2026-06-02T09:57:17Z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0x01010073ABD1B73C8F0B44B9A17C787A90D38F</vt:lpwstr>
  </property>
  <property fmtid="{D5CDD505-2E9C-101B-9397-08002B2CF9AE}" pid="3" name="MediaServiceImageTags">
    <vt:lpwstr/>
  </property>
</Properties>
</file>